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3F49-2CD3-441E-B271-39053B63E71D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DFE3-D11A-4F01-AA4E-1EAA311A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DFE3-D11A-4F01-AA4E-1EAA311A1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0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DFE3-D11A-4F01-AA4E-1EAA311A1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2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4FCF992-3F7B-4631-B564-AAE9C9F3157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D162671-44EF-49A0-B1E1-578DD3EAB1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Desktop\New folder\IMG_20200506_212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69342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75362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5532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PC\Desktop\New folder\IMG_20200506_2134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72400" cy="47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0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760"/>
            <a:ext cx="7010400" cy="4282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PC\Desktop\New folder\IMG_20200506_213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548"/>
            <a:ext cx="7162800" cy="44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1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Desktop\New folder\IMG_20200506_2136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579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1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9436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PC\Desktop\New folder\IMG_20200506_2135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092"/>
            <a:ext cx="6248400" cy="43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6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New folder\IMG_20200506_2135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752"/>
            <a:ext cx="7315200" cy="45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7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New folder\IMG_20200506_2136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858000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9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324600" cy="4222750"/>
          </a:xfrm>
        </p:spPr>
      </p:pic>
    </p:spTree>
    <p:extLst>
      <p:ext uri="{BB962C8B-B14F-4D97-AF65-F5344CB8AC3E}">
        <p14:creationId xmlns:p14="http://schemas.microsoft.com/office/powerpoint/2010/main" val="118502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72400" cy="4391345"/>
          </a:xfrm>
        </p:spPr>
      </p:pic>
    </p:spTree>
    <p:extLst>
      <p:ext uri="{BB962C8B-B14F-4D97-AF65-F5344CB8AC3E}">
        <p14:creationId xmlns:p14="http://schemas.microsoft.com/office/powerpoint/2010/main" val="384563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C\Desktop\New folder\IMG_20200506_2129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48600" cy="46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93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4348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C\Desktop\New folder\IMG_20200506_213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29145" cy="47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5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824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C\Desktop\New folder\IMG_20200506_213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77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3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2062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C\Desktop\New folder\IMG_20200506_2131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6159"/>
            <a:ext cx="7924800" cy="46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9436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PC\Desktop\New folder\IMG_20200506_2132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553200" cy="45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273040" cy="35966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PC\Desktop\New folder\IMG_20200506_2133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086600" cy="45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3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151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PC\Desktop\New folder\IMG_20200506_2133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772400" cy="48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2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New folder\IMG_20200506_2134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7162800" cy="46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24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2</Words>
  <Application>Microsoft Office PowerPoint</Application>
  <PresentationFormat>On-screen Show (4:3)</PresentationFormat>
  <Paragraphs>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</cp:revision>
  <dcterms:created xsi:type="dcterms:W3CDTF">2020-05-07T15:14:12Z</dcterms:created>
  <dcterms:modified xsi:type="dcterms:W3CDTF">2020-05-07T15:44:29Z</dcterms:modified>
</cp:coreProperties>
</file>